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1" autoAdjust="0"/>
    <p:restoredTop sz="94660"/>
  </p:normalViewPr>
  <p:slideViewPr>
    <p:cSldViewPr>
      <p:cViewPr varScale="1">
        <p:scale>
          <a:sx n="82" d="100"/>
          <a:sy n="82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51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85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408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37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4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56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76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4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74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70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2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66686-EC87-4F96-B394-C0D7B2E3E788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B512E-810A-422F-8B9A-75FCA86B6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560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20831096">
            <a:off x="264385" y="1205240"/>
            <a:ext cx="848328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6000000" scaled="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Математика вокруг нас!</a:t>
            </a:r>
            <a:endParaRPr lang="ru-RU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6000000" scaled="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04664"/>
            <a:ext cx="324036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4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4534" y="4727246"/>
            <a:ext cx="5472608" cy="986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Участники: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10А и 11А классы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Учитель:   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Хуснетдинова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В.А. 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0" y="3594450"/>
            <a:ext cx="3075688" cy="249884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2" descr="Часы: стоковые фото, изображения | Скачать Часы картинки на Depositphotos">
            <a:extLst>
              <a:ext uri="{FF2B5EF4-FFF2-40B4-BE49-F238E27FC236}">
                <a16:creationId xmlns:lc="http://schemas.openxmlformats.org/drawingml/2006/lockedCanvas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id="{B7D58991-F744-4A03-8C76-DE561799ACAA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61" t="10911" r="20009" b="8574"/>
          <a:stretch/>
        </p:blipFill>
        <p:spPr bwMode="auto">
          <a:xfrm>
            <a:off x="6732240" y="2171700"/>
            <a:ext cx="1800200" cy="1977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403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вокруг нас</dc:title>
  <dc:creator>99</dc:creator>
  <cp:lastModifiedBy>99</cp:lastModifiedBy>
  <cp:revision>4</cp:revision>
  <dcterms:created xsi:type="dcterms:W3CDTF">2022-02-13T11:53:09Z</dcterms:created>
  <dcterms:modified xsi:type="dcterms:W3CDTF">2022-02-19T17:39:31Z</dcterms:modified>
</cp:coreProperties>
</file>